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1" r:id="rId33"/>
    <p:sldId id="290" r:id="rId34"/>
    <p:sldId id="292"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a:pPr/>
              <a:t>11/9/2017</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a:t>11/9/2017</a:t>
            </a:fld>
            <a:endParaRPr lang="en-US"/>
          </a:p>
        </p:txBody>
      </p:sp>
      <p:sp>
        <p:nvSpPr>
          <p:cNvPr id="6" name="Footer Placeholder 5"/>
          <p:cNvSpPr>
            <a:spLocks noGrp="1"/>
          </p:cNvSpPr>
          <p:nvPr>
            <p:ph type="ftr" sz="quarter" idx="11"/>
          </p:nvPr>
        </p:nvSpPr>
        <p:spPr/>
        <p:txBody>
          <a:bodyPr/>
          <a:lstStyle/>
          <a:p>
            <a:r>
              <a:rPr lang="en-US"/>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a:t>11/9/2017</a:t>
            </a:fld>
            <a:endParaRPr lang="en-US"/>
          </a:p>
        </p:txBody>
      </p:sp>
      <p:sp>
        <p:nvSpPr>
          <p:cNvPr id="5" name="Footer Placeholder 4"/>
          <p:cNvSpPr>
            <a:spLocks noGrp="1"/>
          </p:cNvSpPr>
          <p:nvPr>
            <p:ph type="ftr" sz="quarter" idx="11"/>
          </p:nvPr>
        </p:nvSpPr>
        <p:spPr/>
        <p:txBody>
          <a:bodyPr/>
          <a:lstStyle/>
          <a:p>
            <a:r>
              <a:rPr lang="en-US"/>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a:t>11/9/2017</a:t>
            </a:fld>
            <a:endParaRPr lang="en-US"/>
          </a:p>
        </p:txBody>
      </p:sp>
      <p:sp>
        <p:nvSpPr>
          <p:cNvPr id="5" name="Footer Placeholder 4"/>
          <p:cNvSpPr>
            <a:spLocks noGrp="1"/>
          </p:cNvSpPr>
          <p:nvPr>
            <p:ph type="ftr" sz="quarter" idx="11"/>
          </p:nvPr>
        </p:nvSpPr>
        <p:spPr/>
        <p:txBody>
          <a:bodyPr/>
          <a:lstStyle/>
          <a:p>
            <a:r>
              <a:rPr lang="en-US"/>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a:t>11/9/2017</a:t>
            </a:fld>
            <a:endParaRPr lang="en-US"/>
          </a:p>
        </p:txBody>
      </p:sp>
      <p:sp>
        <p:nvSpPr>
          <p:cNvPr id="5" name="Footer Placeholder 4"/>
          <p:cNvSpPr>
            <a:spLocks noGrp="1"/>
          </p:cNvSpPr>
          <p:nvPr>
            <p:ph type="ftr" sz="quarter" idx="11"/>
          </p:nvPr>
        </p:nvSpPr>
        <p:spPr/>
        <p:txBody>
          <a:bodyPr/>
          <a:lstStyle/>
          <a:p>
            <a:r>
              <a:rPr lang="en-US"/>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a:t>11/9/2017</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a:t>11/9/2017</a:t>
            </a:fld>
            <a:endParaRPr lang="en-US"/>
          </a:p>
        </p:txBody>
      </p:sp>
      <p:sp>
        <p:nvSpPr>
          <p:cNvPr id="8" name="Footer Placeholder 7"/>
          <p:cNvSpPr>
            <a:spLocks noGrp="1"/>
          </p:cNvSpPr>
          <p:nvPr>
            <p:ph type="ftr" sz="quarter" idx="11"/>
          </p:nvPr>
        </p:nvSpPr>
        <p:spPr>
          <a:xfrm>
            <a:off x="561111" y="6391838"/>
            <a:ext cx="3644282" cy="304801"/>
          </a:xfrm>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a:t>11/9/2017</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a:t>11/9/2017</a:t>
            </a:fld>
            <a:endParaRPr lang="en-US"/>
          </a:p>
        </p:txBody>
      </p:sp>
      <p:sp>
        <p:nvSpPr>
          <p:cNvPr id="5" name="Footer Placeholder 4"/>
          <p:cNvSpPr>
            <a:spLocks noGrp="1"/>
          </p:cNvSpPr>
          <p:nvPr>
            <p:ph type="ftr" sz="quarter" idx="11"/>
          </p:nvPr>
        </p:nvSpPr>
        <p:spPr/>
        <p:txBody>
          <a:bodyPr/>
          <a:lstStyle/>
          <a:p>
            <a:r>
              <a:rPr lang="en-US"/>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a:t>11/9/2017</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a:t>11/9/2017</a:t>
            </a:fld>
            <a:endParaRPr lang="en-US"/>
          </a:p>
        </p:txBody>
      </p:sp>
      <p:sp>
        <p:nvSpPr>
          <p:cNvPr id="5" name="Footer Placeholder 4"/>
          <p:cNvSpPr>
            <a:spLocks noGrp="1"/>
          </p:cNvSpPr>
          <p:nvPr>
            <p:ph type="ftr" sz="quarter" idx="11"/>
          </p:nvPr>
        </p:nvSpPr>
        <p:spPr/>
        <p:txBody>
          <a:bodyPr/>
          <a:lstStyle/>
          <a:p>
            <a:r>
              <a:rPr lang="en-US"/>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a:t>11/9/2017</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a:t>11/9/2017</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a:t>11/9/2017</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a:t>11/9/2017</a:t>
            </a:fld>
            <a:endParaRPr lang="en-US"/>
          </a:p>
        </p:txBody>
      </p:sp>
      <p:sp>
        <p:nvSpPr>
          <p:cNvPr id="3" name="Footer Placeholder 2"/>
          <p:cNvSpPr>
            <a:spLocks noGrp="1"/>
          </p:cNvSpPr>
          <p:nvPr>
            <p:ph type="ftr" sz="quarter" idx="11"/>
          </p:nvPr>
        </p:nvSpPr>
        <p:spPr/>
        <p:txBody>
          <a:bodyPr/>
          <a:lstStyle/>
          <a:p>
            <a:r>
              <a:rPr lang="en-US"/>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a:t>11/9/2017</a:t>
            </a:fld>
            <a:endParaRPr lang="en-US"/>
          </a:p>
        </p:txBody>
      </p:sp>
      <p:sp>
        <p:nvSpPr>
          <p:cNvPr id="6" name="Footer Placeholder 5"/>
          <p:cNvSpPr>
            <a:spLocks noGrp="1"/>
          </p:cNvSpPr>
          <p:nvPr>
            <p:ph type="ftr" sz="quarter" idx="11"/>
          </p:nvPr>
        </p:nvSpPr>
        <p:spPr/>
        <p:txBody>
          <a:bodyPr/>
          <a:lstStyle/>
          <a:p>
            <a:r>
              <a:rPr lang="en-US"/>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a:t>11/9/2017</a:t>
            </a:fld>
            <a:endParaRPr lang="en-US"/>
          </a:p>
        </p:txBody>
      </p:sp>
      <p:sp>
        <p:nvSpPr>
          <p:cNvPr id="6" name="Footer Placeholder 5"/>
          <p:cNvSpPr>
            <a:spLocks noGrp="1"/>
          </p:cNvSpPr>
          <p:nvPr>
            <p:ph type="ftr" sz="quarter" idx="11"/>
          </p:nvPr>
        </p:nvSpPr>
        <p:spPr/>
        <p:txBody>
          <a:bodyPr/>
          <a:lstStyle/>
          <a:p>
            <a:r>
              <a:rPr lang="en-US"/>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a:t>11/9/2017</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635725"/>
            <a:ext cx="8825658" cy="3444970"/>
          </a:xfrm>
        </p:spPr>
        <p:txBody>
          <a:bodyPr/>
          <a:lstStyle/>
          <a:p>
            <a:r>
              <a:rPr lang="en-IN" smtClean="0"/>
              <a:t>Online Betting System	</a:t>
            </a:r>
            <a:endParaRPr lang="en-IN"/>
          </a:p>
        </p:txBody>
      </p:sp>
      <p:sp>
        <p:nvSpPr>
          <p:cNvPr id="3" name="Subtitle 2"/>
          <p:cNvSpPr>
            <a:spLocks noGrp="1"/>
          </p:cNvSpPr>
          <p:nvPr>
            <p:ph type="subTitle" idx="1"/>
          </p:nvPr>
        </p:nvSpPr>
        <p:spPr>
          <a:xfrm>
            <a:off x="1154955" y="4145280"/>
            <a:ext cx="8825658" cy="1584960"/>
          </a:xfrm>
        </p:spPr>
        <p:txBody>
          <a:bodyPr>
            <a:normAutofit/>
          </a:bodyPr>
          <a:lstStyle/>
          <a:p>
            <a:r>
              <a:rPr lang="en-IN" sz="3200" smtClean="0"/>
              <a:t>Fantasy buzz</a:t>
            </a:r>
            <a:r>
              <a:rPr lang="en-IN" smtClean="0"/>
              <a:t>													</a:t>
            </a:r>
          </a:p>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702" y="820783"/>
            <a:ext cx="4876800" cy="2377440"/>
          </a:xfrm>
          <a:prstGeom prst="rect">
            <a:avLst/>
          </a:prstGeom>
        </p:spPr>
      </p:pic>
    </p:spTree>
    <p:extLst>
      <p:ext uri="{BB962C8B-B14F-4D97-AF65-F5344CB8AC3E}">
        <p14:creationId xmlns:p14="http://schemas.microsoft.com/office/powerpoint/2010/main" val="10408607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Description of design </a:t>
            </a:r>
            <a:r>
              <a:rPr lang="en-IN" smtClean="0"/>
              <a:t>Pages</a:t>
            </a:r>
            <a:br>
              <a:rPr lang="en-IN" smtClean="0"/>
            </a:br>
            <a:r>
              <a:rPr lang="en-IN" smtClean="0"/>
              <a:t>Admin Pages</a:t>
            </a:r>
            <a:endParaRPr lang="en-IN"/>
          </a:p>
        </p:txBody>
      </p:sp>
      <p:sp>
        <p:nvSpPr>
          <p:cNvPr id="3" name="Content Placeholder 2"/>
          <p:cNvSpPr>
            <a:spLocks noGrp="1"/>
          </p:cNvSpPr>
          <p:nvPr>
            <p:ph idx="1"/>
          </p:nvPr>
        </p:nvSpPr>
        <p:spPr/>
        <p:txBody>
          <a:bodyPr/>
          <a:lstStyle/>
          <a:p>
            <a:r>
              <a:rPr lang="en-IN" u="sng" smtClean="0"/>
              <a:t>Ahome.aspx</a:t>
            </a:r>
          </a:p>
          <a:p>
            <a:pPr marL="914400" lvl="2" indent="0">
              <a:buNone/>
            </a:pPr>
            <a:r>
              <a:rPr lang="en-IN" sz="1800" smtClean="0"/>
              <a:t>User is redirected here if he is admin user.Here he can add new events,request to add players to event,request for inserting points for players for locked events and see results for finished events.</a:t>
            </a:r>
          </a:p>
          <a:p>
            <a:r>
              <a:rPr lang="en-IN" u="sng" smtClean="0"/>
              <a:t>Ahome.aspx.cs</a:t>
            </a:r>
          </a:p>
          <a:p>
            <a:pPr marL="914400" lvl="2" indent="0">
              <a:buNone/>
            </a:pPr>
            <a:r>
              <a:rPr lang="en-IN" sz="1800" smtClean="0"/>
              <a:t>It contains code to retrieve events from database,add new event if generated by admin and redirection to other pages if selected by admin.</a:t>
            </a:r>
          </a:p>
        </p:txBody>
      </p:sp>
    </p:spTree>
    <p:extLst>
      <p:ext uri="{BB962C8B-B14F-4D97-AF65-F5344CB8AC3E}">
        <p14:creationId xmlns:p14="http://schemas.microsoft.com/office/powerpoint/2010/main" val="24064824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Description of design </a:t>
            </a:r>
            <a:r>
              <a:rPr lang="en-IN" smtClean="0"/>
              <a:t>Pages</a:t>
            </a:r>
            <a:br>
              <a:rPr lang="en-IN" smtClean="0"/>
            </a:br>
            <a:r>
              <a:rPr lang="en-IN" smtClean="0"/>
              <a:t>Admin Pages</a:t>
            </a:r>
            <a:endParaRPr lang="en-IN"/>
          </a:p>
        </p:txBody>
      </p:sp>
      <p:sp>
        <p:nvSpPr>
          <p:cNvPr id="3" name="Content Placeholder 2"/>
          <p:cNvSpPr>
            <a:spLocks noGrp="1"/>
          </p:cNvSpPr>
          <p:nvPr>
            <p:ph idx="1"/>
          </p:nvPr>
        </p:nvSpPr>
        <p:spPr/>
        <p:txBody>
          <a:bodyPr/>
          <a:lstStyle/>
          <a:p>
            <a:r>
              <a:rPr lang="en-IN" u="sng" smtClean="0"/>
              <a:t>Players.aspx</a:t>
            </a:r>
          </a:p>
          <a:p>
            <a:pPr marL="0" indent="0">
              <a:buNone/>
            </a:pPr>
            <a:r>
              <a:rPr lang="en-IN" smtClean="0"/>
              <a:t>		It contains all the available players in the application for the teams 		participating in the event.Admin can add each player to event if he 		is available for particular match and aslo can add new players.</a:t>
            </a:r>
          </a:p>
          <a:p>
            <a:r>
              <a:rPr lang="en-IN" u="sng" smtClean="0"/>
              <a:t>Players.aspx.cs</a:t>
            </a:r>
          </a:p>
          <a:p>
            <a:pPr marL="514350" lvl="1" indent="0">
              <a:buNone/>
            </a:pPr>
            <a:r>
              <a:rPr lang="en-IN" sz="2000" smtClean="0"/>
              <a:t>It contains code to add the selected player to that event,aslo contains code if admin wants to add new player.</a:t>
            </a:r>
            <a:endParaRPr lang="en-IN" sz="2000"/>
          </a:p>
        </p:txBody>
      </p:sp>
    </p:spTree>
    <p:extLst>
      <p:ext uri="{BB962C8B-B14F-4D97-AF65-F5344CB8AC3E}">
        <p14:creationId xmlns:p14="http://schemas.microsoft.com/office/powerpoint/2010/main" val="23195654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Description of design </a:t>
            </a:r>
            <a:r>
              <a:rPr lang="en-IN" smtClean="0"/>
              <a:t>Pages</a:t>
            </a:r>
            <a:br>
              <a:rPr lang="en-IN" smtClean="0"/>
            </a:br>
            <a:r>
              <a:rPr lang="en-IN" smtClean="0"/>
              <a:t>Admin Pages</a:t>
            </a:r>
            <a:endParaRPr lang="en-IN"/>
          </a:p>
        </p:txBody>
      </p:sp>
      <p:sp>
        <p:nvSpPr>
          <p:cNvPr id="3" name="Content Placeholder 2"/>
          <p:cNvSpPr>
            <a:spLocks noGrp="1"/>
          </p:cNvSpPr>
          <p:nvPr>
            <p:ph idx="1"/>
          </p:nvPr>
        </p:nvSpPr>
        <p:spPr/>
        <p:txBody>
          <a:bodyPr/>
          <a:lstStyle/>
          <a:p>
            <a:r>
              <a:rPr lang="en-IN" u="sng" smtClean="0"/>
              <a:t>Points.aspx</a:t>
            </a:r>
          </a:p>
          <a:p>
            <a:pPr marL="0" indent="0">
              <a:buNone/>
            </a:pPr>
            <a:r>
              <a:rPr lang="en-IN"/>
              <a:t>	</a:t>
            </a:r>
            <a:r>
              <a:rPr lang="en-IN" smtClean="0"/>
              <a:t>It contains all the players that were available for that event.Here admin can insert points for that player as per the scoreboard of that match.It also contains option to select man of the match for that event.</a:t>
            </a:r>
          </a:p>
          <a:p>
            <a:r>
              <a:rPr lang="en-IN" u="sng" smtClean="0"/>
              <a:t>Points.aspx.cs</a:t>
            </a:r>
          </a:p>
          <a:p>
            <a:pPr marL="0" indent="0">
              <a:buNone/>
            </a:pPr>
            <a:r>
              <a:rPr lang="en-IN" smtClean="0"/>
              <a:t>	It contains code add points for each player to the database.After inserting points user is redirected to calcresult.aspx page to calculate results of each user.</a:t>
            </a:r>
            <a:endParaRPr lang="en-IN"/>
          </a:p>
        </p:txBody>
      </p:sp>
    </p:spTree>
    <p:extLst>
      <p:ext uri="{BB962C8B-B14F-4D97-AF65-F5344CB8AC3E}">
        <p14:creationId xmlns:p14="http://schemas.microsoft.com/office/powerpoint/2010/main" val="3481468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Description of design </a:t>
            </a:r>
            <a:r>
              <a:rPr lang="en-IN" smtClean="0"/>
              <a:t>Pages</a:t>
            </a:r>
            <a:br>
              <a:rPr lang="en-IN" smtClean="0"/>
            </a:br>
            <a:r>
              <a:rPr lang="en-IN" smtClean="0"/>
              <a:t>Admin Pages</a:t>
            </a:r>
            <a:endParaRPr lang="en-IN"/>
          </a:p>
        </p:txBody>
      </p:sp>
      <p:sp>
        <p:nvSpPr>
          <p:cNvPr id="3" name="Content Placeholder 2"/>
          <p:cNvSpPr>
            <a:spLocks noGrp="1"/>
          </p:cNvSpPr>
          <p:nvPr>
            <p:ph idx="1"/>
          </p:nvPr>
        </p:nvSpPr>
        <p:spPr/>
        <p:txBody>
          <a:bodyPr/>
          <a:lstStyle/>
          <a:p>
            <a:r>
              <a:rPr lang="en-IN" u="sng" smtClean="0"/>
              <a:t>Calcresult.aspx</a:t>
            </a:r>
          </a:p>
          <a:p>
            <a:pPr marL="0" indent="0">
              <a:buNone/>
            </a:pPr>
            <a:r>
              <a:rPr lang="en-IN" smtClean="0"/>
              <a:t>	It calculates result for each player and displays the result table.</a:t>
            </a:r>
          </a:p>
          <a:p>
            <a:r>
              <a:rPr lang="en-IN" u="sng" smtClean="0"/>
              <a:t>Calcresult.aspx.cs</a:t>
            </a:r>
          </a:p>
          <a:p>
            <a:pPr marL="0" indent="0">
              <a:buNone/>
            </a:pPr>
            <a:r>
              <a:rPr lang="en-IN"/>
              <a:t>	</a:t>
            </a:r>
            <a:r>
              <a:rPr lang="en-IN" smtClean="0"/>
              <a:t>It contains code to calculate result of each player registered in the event and then displays results from the database.</a:t>
            </a:r>
            <a:endParaRPr lang="en-IN"/>
          </a:p>
        </p:txBody>
      </p:sp>
    </p:spTree>
    <p:extLst>
      <p:ext uri="{BB962C8B-B14F-4D97-AF65-F5344CB8AC3E}">
        <p14:creationId xmlns:p14="http://schemas.microsoft.com/office/powerpoint/2010/main" val="20179185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Description of design </a:t>
            </a:r>
            <a:r>
              <a:rPr lang="en-IN" smtClean="0"/>
              <a:t>Pages</a:t>
            </a:r>
            <a:br>
              <a:rPr lang="en-IN" smtClean="0"/>
            </a:br>
            <a:r>
              <a:rPr lang="en-IN" smtClean="0"/>
              <a:t>Class Files</a:t>
            </a:r>
            <a:endParaRPr lang="en-IN"/>
          </a:p>
        </p:txBody>
      </p:sp>
      <p:sp>
        <p:nvSpPr>
          <p:cNvPr id="3" name="Content Placeholder 2"/>
          <p:cNvSpPr>
            <a:spLocks noGrp="1"/>
          </p:cNvSpPr>
          <p:nvPr>
            <p:ph idx="1"/>
          </p:nvPr>
        </p:nvSpPr>
        <p:spPr/>
        <p:txBody>
          <a:bodyPr/>
          <a:lstStyle/>
          <a:p>
            <a:r>
              <a:rPr lang="en-IN" u="sng" smtClean="0"/>
              <a:t>Playerload.cs</a:t>
            </a:r>
          </a:p>
          <a:p>
            <a:pPr marL="0" indent="0">
              <a:buNone/>
            </a:pPr>
            <a:r>
              <a:rPr lang="en-IN"/>
              <a:t>	</a:t>
            </a:r>
            <a:r>
              <a:rPr lang="en-IN" smtClean="0"/>
              <a:t>It contains code to load players which are available for the event to the control in the page which called this class file’s method.</a:t>
            </a:r>
          </a:p>
          <a:p>
            <a:r>
              <a:rPr lang="en-IN" u="sng" smtClean="0"/>
              <a:t>Manageevents.cs</a:t>
            </a:r>
          </a:p>
          <a:p>
            <a:pPr marL="0" indent="0">
              <a:buNone/>
            </a:pPr>
            <a:r>
              <a:rPr lang="en-IN" smtClean="0"/>
              <a:t>	It contains code to change event status as required.It makes event locked if the event is started which makes team creation unavailable for user.</a:t>
            </a:r>
          </a:p>
          <a:p>
            <a:pPr marL="0" indent="0">
              <a:buNone/>
            </a:pPr>
            <a:r>
              <a:rPr lang="en-IN" smtClean="0"/>
              <a:t>And repectively make changes in the database.</a:t>
            </a:r>
          </a:p>
        </p:txBody>
      </p:sp>
    </p:spTree>
    <p:extLst>
      <p:ext uri="{BB962C8B-B14F-4D97-AF65-F5344CB8AC3E}">
        <p14:creationId xmlns:p14="http://schemas.microsoft.com/office/powerpoint/2010/main" val="37386881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Secuity Aspects</a:t>
            </a:r>
            <a:br>
              <a:rPr lang="en-IN" smtClean="0"/>
            </a:br>
            <a:r>
              <a:rPr lang="en-IN" smtClean="0"/>
              <a:t>Authentication &amp; Authorization</a:t>
            </a:r>
            <a:endParaRPr lang="en-IN">
              <a:solidFill>
                <a:schemeClr val="bg1"/>
              </a:solidFill>
            </a:endParaRPr>
          </a:p>
        </p:txBody>
      </p:sp>
      <p:sp>
        <p:nvSpPr>
          <p:cNvPr id="3" name="Content Placeholder 2"/>
          <p:cNvSpPr>
            <a:spLocks noGrp="1"/>
          </p:cNvSpPr>
          <p:nvPr>
            <p:ph idx="1"/>
          </p:nvPr>
        </p:nvSpPr>
        <p:spPr/>
        <p:txBody>
          <a:bodyPr/>
          <a:lstStyle/>
          <a:p>
            <a:r>
              <a:rPr lang="en-IN" smtClean="0"/>
              <a:t>Forms based authentication is used in the project.</a:t>
            </a:r>
          </a:p>
          <a:p>
            <a:r>
              <a:rPr lang="en-IN" smtClean="0"/>
              <a:t>Aspnetdb is used to register new user and validate user from login control.</a:t>
            </a:r>
          </a:p>
          <a:p>
            <a:r>
              <a:rPr lang="en-IN" smtClean="0"/>
              <a:t>All user pages are unauthorized for illegal access without login.</a:t>
            </a:r>
          </a:p>
          <a:p>
            <a:r>
              <a:rPr lang="en-IN" smtClean="0"/>
              <a:t>All admin pages are authorized for any illegal access by any user or from unregistered user.Admin can also access admin pages only after logging in from login control.</a:t>
            </a:r>
          </a:p>
          <a:p>
            <a:r>
              <a:rPr lang="en-IN" smtClean="0"/>
              <a:t>User is logged out from home page by clicking logout link button which makes his information secure from any other access in same browser.</a:t>
            </a:r>
            <a:endParaRPr lang="en-IN"/>
          </a:p>
        </p:txBody>
      </p:sp>
    </p:spTree>
    <p:extLst>
      <p:ext uri="{BB962C8B-B14F-4D97-AF65-F5344CB8AC3E}">
        <p14:creationId xmlns:p14="http://schemas.microsoft.com/office/powerpoint/2010/main" val="41623754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325" y="706755"/>
            <a:ext cx="8761413" cy="706964"/>
          </a:xfrm>
        </p:spPr>
        <p:txBody>
          <a:bodyPr/>
          <a:lstStyle/>
          <a:p>
            <a:r>
              <a:rPr lang="en-IN" smtClean="0"/>
              <a:t>Output Screenshots</a:t>
            </a:r>
            <a:br>
              <a:rPr lang="en-IN" smtClean="0"/>
            </a:br>
            <a:r>
              <a:rPr lang="en-IN" smtClean="0"/>
              <a:t>Login page</a:t>
            </a:r>
            <a:endParaRPr lang="en-IN"/>
          </a:p>
        </p:txBody>
      </p:sp>
      <p:sp>
        <p:nvSpPr>
          <p:cNvPr id="3" name="Content Placeholder 2"/>
          <p:cNvSpPr>
            <a:spLocks noGrp="1"/>
          </p:cNvSpPr>
          <p:nvPr>
            <p:ph idx="1"/>
          </p:nvPr>
        </p:nvSpPr>
        <p:spPr>
          <a:xfrm>
            <a:off x="1154954" y="2325188"/>
            <a:ext cx="8825659" cy="3694611"/>
          </a:xfrm>
        </p:spPr>
        <p:txBody>
          <a:bodyPr/>
          <a:lstStyle/>
          <a:p>
            <a:r>
              <a:rPr lang="en-IN" smtClean="0"/>
              <a:t>Login Page is same for admin and users.</a:t>
            </a:r>
            <a:endParaRPr lang="en-IN"/>
          </a:p>
          <a:p>
            <a:endParaRPr lang="en-IN" smtClean="0"/>
          </a:p>
          <a:p>
            <a:endParaRPr lang="en-IN"/>
          </a:p>
          <a:p>
            <a:endParaRPr lang="en-IN" smtClean="0"/>
          </a:p>
          <a:p>
            <a:endParaRPr lang="en-IN"/>
          </a:p>
          <a:p>
            <a:pPr marL="0" indent="0">
              <a:buNone/>
            </a:pPr>
            <a:endParaRPr lang="en-IN"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9359" y="2734491"/>
            <a:ext cx="3381375" cy="1666875"/>
          </a:xfrm>
          <a:prstGeom prst="rect">
            <a:avLst/>
          </a:prstGeom>
        </p:spPr>
      </p:pic>
    </p:spTree>
    <p:extLst>
      <p:ext uri="{BB962C8B-B14F-4D97-AF65-F5344CB8AC3E}">
        <p14:creationId xmlns:p14="http://schemas.microsoft.com/office/powerpoint/2010/main" val="40949614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0451" y="607908"/>
            <a:ext cx="8761413" cy="706964"/>
          </a:xfrm>
        </p:spPr>
        <p:txBody>
          <a:bodyPr/>
          <a:lstStyle/>
          <a:p>
            <a:r>
              <a:rPr lang="en-IN" smtClean="0"/>
              <a:t>Output Description</a:t>
            </a:r>
            <a:br>
              <a:rPr lang="en-IN" smtClean="0"/>
            </a:br>
            <a:r>
              <a:rPr lang="en-IN" smtClean="0"/>
              <a:t>Admin Home</a:t>
            </a:r>
            <a:endParaRPr lang="en-IN"/>
          </a:p>
        </p:txBody>
      </p:sp>
      <p:sp>
        <p:nvSpPr>
          <p:cNvPr id="3" name="Content Placeholder 2"/>
          <p:cNvSpPr>
            <a:spLocks noGrp="1"/>
          </p:cNvSpPr>
          <p:nvPr>
            <p:ph idx="1"/>
          </p:nvPr>
        </p:nvSpPr>
        <p:spPr/>
        <p:txBody>
          <a:bodyPr>
            <a:normAutofit/>
          </a:bodyPr>
          <a:lstStyle/>
          <a:p>
            <a:endParaRPr lang="en-IN"/>
          </a:p>
          <a:p>
            <a:endParaRPr lang="en-IN" smtClean="0"/>
          </a:p>
          <a:p>
            <a:endParaRPr lang="en-IN"/>
          </a:p>
          <a:p>
            <a:endParaRPr lang="en-IN" smtClean="0"/>
          </a:p>
          <a:p>
            <a:endParaRPr lang="en-IN"/>
          </a:p>
          <a:p>
            <a:endParaRPr lang="en-IN" smtClean="0"/>
          </a:p>
          <a:p>
            <a:endParaRPr lang="en-IN"/>
          </a:p>
          <a:p>
            <a:endParaRPr lang="en-IN" smtClean="0"/>
          </a:p>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017" y="1976846"/>
            <a:ext cx="10058400" cy="4461325"/>
          </a:xfrm>
          <a:prstGeom prst="rect">
            <a:avLst/>
          </a:prstGeom>
        </p:spPr>
      </p:pic>
    </p:spTree>
    <p:extLst>
      <p:ext uri="{BB962C8B-B14F-4D97-AF65-F5344CB8AC3E}">
        <p14:creationId xmlns:p14="http://schemas.microsoft.com/office/powerpoint/2010/main" val="11396367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Output Description</a:t>
            </a:r>
            <a:br>
              <a:rPr lang="en-IN" smtClean="0"/>
            </a:br>
            <a:r>
              <a:rPr lang="en-IN" smtClean="0"/>
              <a:t>Admin – Players.aspx</a:t>
            </a:r>
            <a:endParaRPr lang="en-IN"/>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1451" y="2133600"/>
            <a:ext cx="10049691" cy="4606834"/>
          </a:xfrm>
        </p:spPr>
      </p:pic>
    </p:spTree>
    <p:extLst>
      <p:ext uri="{BB962C8B-B14F-4D97-AF65-F5344CB8AC3E}">
        <p14:creationId xmlns:p14="http://schemas.microsoft.com/office/powerpoint/2010/main" val="29998935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160" y="677576"/>
            <a:ext cx="8761413" cy="706964"/>
          </a:xfrm>
        </p:spPr>
        <p:txBody>
          <a:bodyPr/>
          <a:lstStyle/>
          <a:p>
            <a:r>
              <a:rPr lang="en-IN"/>
              <a:t>Output Description</a:t>
            </a:r>
            <a:br>
              <a:rPr lang="en-IN"/>
            </a:br>
            <a:r>
              <a:rPr lang="en-IN"/>
              <a:t>Admin – </a:t>
            </a:r>
            <a:r>
              <a:rPr lang="en-IN" smtClean="0"/>
              <a:t>Players.aspx(Cont.)</a:t>
            </a:r>
            <a:endParaRPr lang="en-IN"/>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881" y="1606861"/>
            <a:ext cx="9179360" cy="5383474"/>
          </a:xfrm>
        </p:spPr>
      </p:pic>
    </p:spTree>
    <p:extLst>
      <p:ext uri="{BB962C8B-B14F-4D97-AF65-F5344CB8AC3E}">
        <p14:creationId xmlns:p14="http://schemas.microsoft.com/office/powerpoint/2010/main" val="10045504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Brief </a:t>
            </a:r>
            <a:r>
              <a:rPr lang="en-IN" err="1" smtClean="0"/>
              <a:t>Defination</a:t>
            </a:r>
            <a:r>
              <a:rPr lang="en-IN" smtClean="0"/>
              <a:t/>
            </a:r>
            <a:br>
              <a:rPr lang="en-IN" smtClean="0"/>
            </a:br>
            <a:endParaRPr lang="en-IN"/>
          </a:p>
        </p:txBody>
      </p:sp>
      <p:sp>
        <p:nvSpPr>
          <p:cNvPr id="3" name="Content Placeholder 2"/>
          <p:cNvSpPr>
            <a:spLocks noGrp="1"/>
          </p:cNvSpPr>
          <p:nvPr>
            <p:ph idx="1"/>
          </p:nvPr>
        </p:nvSpPr>
        <p:spPr/>
        <p:txBody>
          <a:bodyPr/>
          <a:lstStyle/>
          <a:p>
            <a:r>
              <a:rPr lang="en-US"/>
              <a:t>The product Fantasy Buzz is meant for all cricket fans increasing their excitement and showing their expertise for selection of players</a:t>
            </a:r>
            <a:r>
              <a:rPr lang="en-US" smtClean="0"/>
              <a:t>.</a:t>
            </a:r>
          </a:p>
          <a:p>
            <a:r>
              <a:rPr lang="en-US" smtClean="0"/>
              <a:t>In this application , Admin manages events such as creation,edition and deletion.After the event is completed, Admin gives points to the players and result is calculated based on given points.</a:t>
            </a:r>
          </a:p>
          <a:p>
            <a:r>
              <a:rPr lang="en-US" smtClean="0"/>
              <a:t>In this application, Users create accounts, creates his team for the generated event by the user and gets the result after it is completed.</a:t>
            </a:r>
          </a:p>
          <a:p>
            <a:r>
              <a:rPr lang="en-US" smtClean="0"/>
              <a:t>This application is only meant for entertainment purpose and adding more interest to cricket.</a:t>
            </a:r>
            <a:endParaRPr lang="en-IN"/>
          </a:p>
        </p:txBody>
      </p:sp>
    </p:spTree>
    <p:extLst>
      <p:ext uri="{BB962C8B-B14F-4D97-AF65-F5344CB8AC3E}">
        <p14:creationId xmlns:p14="http://schemas.microsoft.com/office/powerpoint/2010/main" val="17132671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Output Description</a:t>
            </a:r>
            <a:br>
              <a:rPr lang="en-IN" smtClean="0"/>
            </a:br>
            <a:r>
              <a:rPr lang="en-IN" smtClean="0"/>
              <a:t>Admin Home (After submitting players)</a:t>
            </a:r>
            <a:endParaRPr lang="en-IN"/>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7611" y="2151017"/>
            <a:ext cx="8995955" cy="4423954"/>
          </a:xfrm>
        </p:spPr>
      </p:pic>
    </p:spTree>
    <p:extLst>
      <p:ext uri="{BB962C8B-B14F-4D97-AF65-F5344CB8AC3E}">
        <p14:creationId xmlns:p14="http://schemas.microsoft.com/office/powerpoint/2010/main" val="23531279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Output Description</a:t>
            </a:r>
            <a:br>
              <a:rPr lang="en-IN" smtClean="0"/>
            </a:br>
            <a:r>
              <a:rPr lang="en-IN" smtClean="0"/>
              <a:t>SignUp</a:t>
            </a:r>
            <a:endParaRPr lang="en-IN"/>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4705" y="2505029"/>
            <a:ext cx="3724275" cy="3038475"/>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703" y="3033666"/>
            <a:ext cx="3609975" cy="1371600"/>
          </a:xfrm>
          <a:prstGeom prst="rect">
            <a:avLst/>
          </a:prstGeom>
        </p:spPr>
      </p:pic>
    </p:spTree>
    <p:extLst>
      <p:ext uri="{BB962C8B-B14F-4D97-AF65-F5344CB8AC3E}">
        <p14:creationId xmlns:p14="http://schemas.microsoft.com/office/powerpoint/2010/main" val="21587256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Output </a:t>
            </a:r>
            <a:r>
              <a:rPr lang="en-IN" smtClean="0"/>
              <a:t>Description</a:t>
            </a:r>
            <a:br>
              <a:rPr lang="en-IN" smtClean="0"/>
            </a:br>
            <a:r>
              <a:rPr lang="en-IN" smtClean="0"/>
              <a:t>Extra Details</a:t>
            </a:r>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3606" y="3078162"/>
            <a:ext cx="4229100" cy="2466975"/>
          </a:xfrm>
        </p:spPr>
      </p:pic>
    </p:spTree>
    <p:extLst>
      <p:ext uri="{BB962C8B-B14F-4D97-AF65-F5344CB8AC3E}">
        <p14:creationId xmlns:p14="http://schemas.microsoft.com/office/powerpoint/2010/main" val="21350340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Output Description</a:t>
            </a:r>
            <a:br>
              <a:rPr lang="en-IN" smtClean="0"/>
            </a:br>
            <a:r>
              <a:rPr lang="en-IN" smtClean="0"/>
              <a:t>User Home</a:t>
            </a:r>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5700" y="2011680"/>
            <a:ext cx="8824913" cy="3839794"/>
          </a:xfrm>
        </p:spPr>
      </p:pic>
    </p:spTree>
    <p:extLst>
      <p:ext uri="{BB962C8B-B14F-4D97-AF65-F5344CB8AC3E}">
        <p14:creationId xmlns:p14="http://schemas.microsoft.com/office/powerpoint/2010/main" val="20662510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617" y="808205"/>
            <a:ext cx="8761413" cy="706964"/>
          </a:xfrm>
        </p:spPr>
        <p:txBody>
          <a:bodyPr/>
          <a:lstStyle/>
          <a:p>
            <a:r>
              <a:rPr lang="en-IN" smtClean="0"/>
              <a:t>Output Description</a:t>
            </a:r>
            <a:br>
              <a:rPr lang="en-IN" smtClean="0"/>
            </a:br>
            <a:r>
              <a:rPr lang="en-IN" smtClean="0"/>
              <a:t>Team (1)</a:t>
            </a:r>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4742" y="2603500"/>
            <a:ext cx="6466829" cy="3416300"/>
          </a:xfrm>
        </p:spPr>
      </p:pic>
    </p:spTree>
    <p:extLst>
      <p:ext uri="{BB962C8B-B14F-4D97-AF65-F5344CB8AC3E}">
        <p14:creationId xmlns:p14="http://schemas.microsoft.com/office/powerpoint/2010/main" val="5208839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Output Description</a:t>
            </a:r>
            <a:br>
              <a:rPr lang="en-IN"/>
            </a:br>
            <a:r>
              <a:rPr lang="en-IN"/>
              <a:t>Team </a:t>
            </a:r>
            <a:r>
              <a:rPr lang="en-IN" smtClean="0"/>
              <a:t>(2)</a:t>
            </a:r>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5931" y="1917209"/>
            <a:ext cx="9139457" cy="4633814"/>
          </a:xfrm>
        </p:spPr>
      </p:pic>
    </p:spTree>
    <p:extLst>
      <p:ext uri="{BB962C8B-B14F-4D97-AF65-F5344CB8AC3E}">
        <p14:creationId xmlns:p14="http://schemas.microsoft.com/office/powerpoint/2010/main" val="14601265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Output Description</a:t>
            </a:r>
            <a:br>
              <a:rPr lang="en-IN"/>
            </a:br>
            <a:r>
              <a:rPr lang="en-IN"/>
              <a:t>Team </a:t>
            </a:r>
            <a:r>
              <a:rPr lang="en-IN" smtClean="0"/>
              <a:t>(3)</a:t>
            </a:r>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0183" y="1972574"/>
            <a:ext cx="8136184" cy="4885426"/>
          </a:xfrm>
        </p:spPr>
      </p:pic>
    </p:spTree>
    <p:extLst>
      <p:ext uri="{BB962C8B-B14F-4D97-AF65-F5344CB8AC3E}">
        <p14:creationId xmlns:p14="http://schemas.microsoft.com/office/powerpoint/2010/main" val="42450988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Output Description</a:t>
            </a:r>
            <a:br>
              <a:rPr lang="en-IN" smtClean="0"/>
            </a:br>
            <a:r>
              <a:rPr lang="en-IN" smtClean="0"/>
              <a:t>User-View</a:t>
            </a:r>
            <a:endParaRPr lang="en-IN"/>
          </a:p>
        </p:txBody>
      </p:sp>
      <p:sp>
        <p:nvSpPr>
          <p:cNvPr id="5" name="Content Placeholder 4"/>
          <p:cNvSpPr>
            <a:spLocks noGrp="1"/>
          </p:cNvSpPr>
          <p:nvPr>
            <p:ph idx="1"/>
          </p:nvPr>
        </p:nvSpPr>
        <p:spPr>
          <a:xfrm flipH="1">
            <a:off x="10564860" y="2255519"/>
            <a:ext cx="1462450" cy="3204755"/>
          </a:xfrm>
        </p:spPr>
        <p:txBody>
          <a:bodyPr>
            <a:normAutofit/>
          </a:bodyPr>
          <a:lstStyle/>
          <a:p>
            <a:endParaRPr lang="en-IN" smtClean="0"/>
          </a:p>
          <a:p>
            <a:endParaRPr lang="en-IN"/>
          </a:p>
          <a:p>
            <a:endParaRPr lang="en-IN" smtClean="0"/>
          </a:p>
          <a:p>
            <a:endParaRPr lang="en-IN"/>
          </a:p>
          <a:p>
            <a:endParaRPr lang="en-IN" smtClean="0"/>
          </a:p>
          <a:p>
            <a:pPr lvl="6"/>
            <a:endParaRPr lang="en-IN"/>
          </a:p>
          <a:p>
            <a:r>
              <a:rPr lang="en-IN" smtClean="0"/>
              <a:t>Delete</a:t>
            </a:r>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289" y="1854926"/>
            <a:ext cx="10058400" cy="440128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7603" y="5017959"/>
            <a:ext cx="2209800" cy="1238250"/>
          </a:xfrm>
          <a:prstGeom prst="rect">
            <a:avLst/>
          </a:prstGeom>
        </p:spPr>
      </p:pic>
    </p:spTree>
    <p:extLst>
      <p:ext uri="{BB962C8B-B14F-4D97-AF65-F5344CB8AC3E}">
        <p14:creationId xmlns:p14="http://schemas.microsoft.com/office/powerpoint/2010/main" val="42469539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877874"/>
            <a:ext cx="8761413" cy="706964"/>
          </a:xfrm>
        </p:spPr>
        <p:txBody>
          <a:bodyPr/>
          <a:lstStyle/>
          <a:p>
            <a:r>
              <a:rPr lang="en-IN" smtClean="0"/>
              <a:t>Output Description</a:t>
            </a:r>
            <a:br>
              <a:rPr lang="en-IN" smtClean="0"/>
            </a:br>
            <a:r>
              <a:rPr lang="en-IN" smtClean="0"/>
              <a:t>After Creating Team and Event is locked</a:t>
            </a:r>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3203" y="1992809"/>
            <a:ext cx="8824913" cy="172901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937" y="3721828"/>
            <a:ext cx="10058400" cy="3136172"/>
          </a:xfrm>
          <a:prstGeom prst="rect">
            <a:avLst/>
          </a:prstGeom>
        </p:spPr>
      </p:pic>
    </p:spTree>
    <p:extLst>
      <p:ext uri="{BB962C8B-B14F-4D97-AF65-F5344CB8AC3E}">
        <p14:creationId xmlns:p14="http://schemas.microsoft.com/office/powerpoint/2010/main" val="14182349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Output Description</a:t>
            </a:r>
            <a:br>
              <a:rPr lang="en-IN" smtClean="0"/>
            </a:br>
            <a:r>
              <a:rPr lang="en-IN" smtClean="0"/>
              <a:t>Admin– Points(1)</a:t>
            </a:r>
            <a:endParaRPr lang="en-IN"/>
          </a:p>
        </p:txBody>
      </p:sp>
      <p:pic>
        <p:nvPicPr>
          <p:cNvPr id="4" name="Content Placeholder 3"/>
          <p:cNvPicPr>
            <a:picLocks noGrp="1" noChangeAspect="1"/>
          </p:cNvPicPr>
          <p:nvPr>
            <p:ph idx="1"/>
          </p:nvPr>
        </p:nvPicPr>
        <p:blipFill rotWithShape="1">
          <a:blip r:embed="rId2"/>
          <a:srcRect t="9271" r="36137" b="6848"/>
          <a:stretch/>
        </p:blipFill>
        <p:spPr>
          <a:xfrm>
            <a:off x="1590671" y="1928948"/>
            <a:ext cx="7889977" cy="4929052"/>
          </a:xfrm>
          <a:prstGeom prst="rect">
            <a:avLst/>
          </a:prstGeom>
        </p:spPr>
      </p:pic>
    </p:spTree>
    <p:extLst>
      <p:ext uri="{BB962C8B-B14F-4D97-AF65-F5344CB8AC3E}">
        <p14:creationId xmlns:p14="http://schemas.microsoft.com/office/powerpoint/2010/main" val="15514198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537" y="642742"/>
            <a:ext cx="8761413" cy="706964"/>
          </a:xfrm>
        </p:spPr>
        <p:txBody>
          <a:bodyPr/>
          <a:lstStyle/>
          <a:p>
            <a:r>
              <a:rPr lang="en-IN" smtClean="0"/>
              <a:t>Database Design</a:t>
            </a:r>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9830" y="1680632"/>
            <a:ext cx="9788434" cy="5194784"/>
          </a:xfrm>
        </p:spPr>
      </p:pic>
    </p:spTree>
    <p:extLst>
      <p:ext uri="{BB962C8B-B14F-4D97-AF65-F5344CB8AC3E}">
        <p14:creationId xmlns:p14="http://schemas.microsoft.com/office/powerpoint/2010/main" val="39481241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Output Description</a:t>
            </a:r>
            <a:br>
              <a:rPr lang="en-IN"/>
            </a:br>
            <a:r>
              <a:rPr lang="en-IN"/>
              <a:t>Admin– </a:t>
            </a:r>
            <a:r>
              <a:rPr lang="en-IN" smtClean="0"/>
              <a:t>Points(2)</a:t>
            </a:r>
            <a:endParaRPr lang="en-IN"/>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1361" y="1979024"/>
            <a:ext cx="8716708" cy="4878976"/>
          </a:xfrm>
        </p:spPr>
      </p:pic>
    </p:spTree>
    <p:extLst>
      <p:ext uri="{BB962C8B-B14F-4D97-AF65-F5344CB8AC3E}">
        <p14:creationId xmlns:p14="http://schemas.microsoft.com/office/powerpoint/2010/main" val="31413650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Output Description</a:t>
            </a:r>
            <a:br>
              <a:rPr lang="en-IN"/>
            </a:br>
            <a:r>
              <a:rPr lang="en-IN"/>
              <a:t>Admin– </a:t>
            </a:r>
            <a:r>
              <a:rPr lang="en-IN" smtClean="0"/>
              <a:t>CalcResult</a:t>
            </a:r>
            <a:endParaRPr lang="en-IN"/>
          </a:p>
        </p:txBody>
      </p:sp>
      <p:sp>
        <p:nvSpPr>
          <p:cNvPr id="7" name="Content Placeholder 6"/>
          <p:cNvSpPr>
            <a:spLocks noGrp="1"/>
          </p:cNvSpPr>
          <p:nvPr>
            <p:ph idx="1"/>
          </p:nvPr>
        </p:nvSpPr>
        <p:spPr/>
        <p:txBody>
          <a:bodyPr/>
          <a:lstStyle/>
          <a:p>
            <a:pPr marL="0" indent="0">
              <a:buNone/>
            </a:pPr>
            <a:endParaRPr lang="en-IN"/>
          </a:p>
          <a:p>
            <a:pPr marL="0" indent="0">
              <a:buNone/>
            </a:pPr>
            <a:endParaRPr lang="en-IN" smtClean="0"/>
          </a:p>
          <a:p>
            <a:pPr marL="0" indent="0">
              <a:buNone/>
            </a:pPr>
            <a:endParaRPr lang="en-IN" smtClean="0"/>
          </a:p>
          <a:p>
            <a:r>
              <a:rPr lang="en-IN"/>
              <a:t>Admin– </a:t>
            </a:r>
            <a:r>
              <a:rPr lang="en-IN" smtClean="0"/>
              <a:t>Ahome after calculating </a:t>
            </a:r>
          </a:p>
          <a:p>
            <a:pPr marL="0" indent="0">
              <a:buNone/>
            </a:pPr>
            <a:r>
              <a:rPr lang="en-IN"/>
              <a:t>	</a:t>
            </a:r>
            <a:r>
              <a:rPr lang="en-IN" smtClean="0"/>
              <a:t>results</a:t>
            </a:r>
            <a:endParaRPr lang="en-IN"/>
          </a:p>
          <a:p>
            <a:pPr marL="0" indent="0">
              <a:buNone/>
            </a:pPr>
            <a:endParaRPr lang="en-IN" smtClean="0"/>
          </a:p>
          <a:p>
            <a:pPr marL="0" indent="0">
              <a:buNone/>
            </a:pPr>
            <a:endParaRPr lang="en-I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2417" y="723084"/>
            <a:ext cx="4419600" cy="421005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17" y="4919559"/>
            <a:ext cx="10058400" cy="1701908"/>
          </a:xfrm>
          <a:prstGeom prst="rect">
            <a:avLst/>
          </a:prstGeom>
        </p:spPr>
      </p:pic>
    </p:spTree>
    <p:extLst>
      <p:ext uri="{BB962C8B-B14F-4D97-AF65-F5344CB8AC3E}">
        <p14:creationId xmlns:p14="http://schemas.microsoft.com/office/powerpoint/2010/main" val="14299950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Output Description</a:t>
            </a:r>
            <a:br>
              <a:rPr lang="en-IN"/>
            </a:br>
            <a:r>
              <a:rPr lang="en-IN"/>
              <a:t>User – </a:t>
            </a:r>
            <a:r>
              <a:rPr lang="en-IN" smtClean="0"/>
              <a:t>Result(1)</a:t>
            </a:r>
            <a:endParaRPr lang="en-IN"/>
          </a:p>
        </p:txBody>
      </p:sp>
      <p:pic>
        <p:nvPicPr>
          <p:cNvPr id="8" name="Content Placeholder 7"/>
          <p:cNvPicPr>
            <a:picLocks noGrp="1" noChangeAspect="1"/>
          </p:cNvPicPr>
          <p:nvPr>
            <p:ph idx="1"/>
          </p:nvPr>
        </p:nvPicPr>
        <p:blipFill rotWithShape="1">
          <a:blip r:embed="rId2">
            <a:extLst>
              <a:ext uri="{28A0092B-C50C-407E-A947-70E740481C1C}">
                <a14:useLocalDpi xmlns:a14="http://schemas.microsoft.com/office/drawing/2010/main" val="0"/>
              </a:ext>
            </a:extLst>
          </a:blip>
          <a:srcRect b="5371"/>
          <a:stretch/>
        </p:blipFill>
        <p:spPr>
          <a:xfrm>
            <a:off x="469681" y="1950721"/>
            <a:ext cx="4693133" cy="4450080"/>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1706" y="1327150"/>
            <a:ext cx="6087152" cy="5459918"/>
          </a:xfrm>
          <a:prstGeom prst="rect">
            <a:avLst/>
          </a:prstGeom>
        </p:spPr>
      </p:pic>
    </p:spTree>
    <p:extLst>
      <p:ext uri="{BB962C8B-B14F-4D97-AF65-F5344CB8AC3E}">
        <p14:creationId xmlns:p14="http://schemas.microsoft.com/office/powerpoint/2010/main" val="39598898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Output Description</a:t>
            </a:r>
            <a:br>
              <a:rPr lang="en-IN"/>
            </a:br>
            <a:r>
              <a:rPr lang="en-IN" smtClean="0"/>
              <a:t>User – Result(2)</a:t>
            </a:r>
            <a:endParaRPr lang="en-IN"/>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3109" y="2011352"/>
            <a:ext cx="8993258" cy="4931556"/>
          </a:xfrm>
        </p:spPr>
      </p:pic>
    </p:spTree>
    <p:extLst>
      <p:ext uri="{BB962C8B-B14F-4D97-AF65-F5344CB8AC3E}">
        <p14:creationId xmlns:p14="http://schemas.microsoft.com/office/powerpoint/2010/main" val="32667985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IN" smtClean="0"/>
              <a:t>THANK YOU</a:t>
            </a:r>
            <a:br>
              <a:rPr lang="en-IN" smtClean="0"/>
            </a:br>
            <a:r>
              <a:rPr lang="en-IN"/>
              <a:t/>
            </a:r>
            <a:br>
              <a:rPr lang="en-IN"/>
            </a:br>
            <a:r>
              <a:rPr lang="en-IN" smtClean="0"/>
              <a:t>From-Dhruvit Parekh ce 82</a:t>
            </a:r>
            <a:br>
              <a:rPr lang="en-IN" smtClean="0"/>
            </a:br>
            <a:r>
              <a:rPr lang="en-IN" smtClean="0"/>
              <a:t>Prashit Patel ce 90</a:t>
            </a:r>
            <a:br>
              <a:rPr lang="en-IN" smtClean="0"/>
            </a:br>
            <a:r>
              <a:rPr lang="en-IN" smtClean="0"/>
              <a:t>Vasu Patel ce 93</a:t>
            </a:r>
            <a:endParaRPr lang="en-IN"/>
          </a:p>
        </p:txBody>
      </p:sp>
      <p:sp>
        <p:nvSpPr>
          <p:cNvPr id="3" name="Text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844998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Description of design Pages</a:t>
            </a:r>
            <a:br>
              <a:rPr lang="en-IN" smtClean="0"/>
            </a:br>
            <a:endParaRPr lang="en-IN"/>
          </a:p>
        </p:txBody>
      </p:sp>
      <p:sp>
        <p:nvSpPr>
          <p:cNvPr id="3" name="Content Placeholder 2"/>
          <p:cNvSpPr>
            <a:spLocks noGrp="1"/>
          </p:cNvSpPr>
          <p:nvPr>
            <p:ph idx="1"/>
          </p:nvPr>
        </p:nvSpPr>
        <p:spPr/>
        <p:txBody>
          <a:bodyPr>
            <a:normAutofit fontScale="92500" lnSpcReduction="20000"/>
          </a:bodyPr>
          <a:lstStyle/>
          <a:p>
            <a:pPr>
              <a:lnSpc>
                <a:spcPct val="120000"/>
              </a:lnSpc>
            </a:pPr>
            <a:r>
              <a:rPr lang="en-US" sz="2400" u="sng"/>
              <a:t>login.aspx</a:t>
            </a:r>
          </a:p>
          <a:p>
            <a:pPr marL="0" indent="0">
              <a:lnSpc>
                <a:spcPct val="120000"/>
              </a:lnSpc>
              <a:buNone/>
            </a:pPr>
            <a:r>
              <a:rPr lang="en-US"/>
              <a:t>      Contains </a:t>
            </a:r>
            <a:r>
              <a:rPr lang="en-US" smtClean="0"/>
              <a:t>Login control </a:t>
            </a:r>
            <a:r>
              <a:rPr lang="en-US"/>
              <a:t>for Login ID and password and a button for generate </a:t>
            </a:r>
            <a:r>
              <a:rPr lang="en-US" smtClean="0"/>
              <a:t>request.Also contains sign up button for new user sign up.</a:t>
            </a:r>
            <a:endParaRPr lang="en-US"/>
          </a:p>
          <a:p>
            <a:pPr marL="0" indent="0">
              <a:lnSpc>
                <a:spcPct val="120000"/>
              </a:lnSpc>
              <a:buNone/>
            </a:pPr>
            <a:endParaRPr lang="en-US" sz="1400"/>
          </a:p>
          <a:p>
            <a:pPr>
              <a:lnSpc>
                <a:spcPct val="120000"/>
              </a:lnSpc>
            </a:pPr>
            <a:r>
              <a:rPr lang="en-US" sz="2400" u="sng" smtClean="0"/>
              <a:t>login.aspx.cs</a:t>
            </a:r>
            <a:endParaRPr lang="en-US" sz="2400" u="sng"/>
          </a:p>
          <a:p>
            <a:pPr marL="0" indent="0">
              <a:lnSpc>
                <a:spcPct val="120000"/>
              </a:lnSpc>
              <a:buNone/>
            </a:pPr>
            <a:r>
              <a:rPr lang="en-US"/>
              <a:t>       Checks the constrains in database, if matches, redirects to corresponding pages otherwise show error message.</a:t>
            </a:r>
            <a:endParaRPr lang="en-US" u="sng"/>
          </a:p>
          <a:p>
            <a:pPr marL="0" indent="0">
              <a:lnSpc>
                <a:spcPct val="120000"/>
              </a:lnSpc>
              <a:buNone/>
            </a:pPr>
            <a:r>
              <a:rPr lang="en-US"/>
              <a:t>       </a:t>
            </a:r>
          </a:p>
          <a:p>
            <a:pPr marL="0" indent="0">
              <a:lnSpc>
                <a:spcPct val="120000"/>
              </a:lnSpc>
              <a:buNone/>
            </a:pPr>
            <a:r>
              <a:rPr lang="en-US"/>
              <a:t> </a:t>
            </a:r>
            <a:endParaRPr lang="en-US" dirty="0"/>
          </a:p>
        </p:txBody>
      </p:sp>
    </p:spTree>
    <p:extLst>
      <p:ext uri="{BB962C8B-B14F-4D97-AF65-F5344CB8AC3E}">
        <p14:creationId xmlns:p14="http://schemas.microsoft.com/office/powerpoint/2010/main" val="25806872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Description of design Pages</a:t>
            </a:r>
          </a:p>
        </p:txBody>
      </p:sp>
      <p:sp>
        <p:nvSpPr>
          <p:cNvPr id="3" name="Content Placeholder 2"/>
          <p:cNvSpPr>
            <a:spLocks noGrp="1"/>
          </p:cNvSpPr>
          <p:nvPr>
            <p:ph idx="1"/>
          </p:nvPr>
        </p:nvSpPr>
        <p:spPr/>
        <p:txBody>
          <a:bodyPr>
            <a:normAutofit lnSpcReduction="10000"/>
          </a:bodyPr>
          <a:lstStyle/>
          <a:p>
            <a:r>
              <a:rPr lang="en-IN" u="sng" smtClean="0"/>
              <a:t>Signup.aspx</a:t>
            </a:r>
          </a:p>
          <a:p>
            <a:pPr marL="0" indent="0">
              <a:buNone/>
            </a:pPr>
            <a:r>
              <a:rPr lang="en-IN"/>
              <a:t>	</a:t>
            </a:r>
            <a:r>
              <a:rPr lang="en-IN" smtClean="0"/>
              <a:t>	It contains CreateUserWizard for new users sign in.</a:t>
            </a:r>
          </a:p>
          <a:p>
            <a:r>
              <a:rPr lang="en-IN" u="sng" smtClean="0"/>
              <a:t>Signup.aspx.cs</a:t>
            </a:r>
          </a:p>
          <a:p>
            <a:pPr marL="914400" lvl="2" indent="0">
              <a:buNone/>
            </a:pPr>
            <a:r>
              <a:rPr lang="en-IN" sz="1800" smtClean="0"/>
              <a:t>It contains code to insert the entered value in user database.</a:t>
            </a:r>
            <a:endParaRPr lang="en-IN" sz="1900" smtClean="0"/>
          </a:p>
          <a:p>
            <a:r>
              <a:rPr lang="en-IN" sz="1900" u="sng" smtClean="0"/>
              <a:t>Extradetails.aspx</a:t>
            </a:r>
          </a:p>
          <a:p>
            <a:pPr marL="914400" lvl="2" indent="0">
              <a:buNone/>
            </a:pPr>
            <a:r>
              <a:rPr lang="en-IN" sz="1800" smtClean="0"/>
              <a:t>It contains controls extra  details to insert by user.User can ignore this values also.</a:t>
            </a:r>
            <a:endParaRPr lang="en-IN" sz="1800"/>
          </a:p>
          <a:p>
            <a:r>
              <a:rPr lang="en-IN" u="sng" smtClean="0"/>
              <a:t>Extradetails.aspx.cs</a:t>
            </a:r>
          </a:p>
          <a:p>
            <a:pPr marL="457200" lvl="1" indent="0">
              <a:buNone/>
            </a:pPr>
            <a:r>
              <a:rPr lang="en-IN" sz="1800"/>
              <a:t>	</a:t>
            </a:r>
            <a:r>
              <a:rPr lang="en-IN" sz="1800" smtClean="0"/>
              <a:t>It contains code to enter the details in user database.</a:t>
            </a:r>
            <a:endParaRPr lang="en-IN" sz="1800"/>
          </a:p>
        </p:txBody>
      </p:sp>
    </p:spTree>
    <p:extLst>
      <p:ext uri="{BB962C8B-B14F-4D97-AF65-F5344CB8AC3E}">
        <p14:creationId xmlns:p14="http://schemas.microsoft.com/office/powerpoint/2010/main" val="20105192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Description of design Pages</a:t>
            </a:r>
          </a:p>
        </p:txBody>
      </p:sp>
      <p:sp>
        <p:nvSpPr>
          <p:cNvPr id="3" name="Content Placeholder 2"/>
          <p:cNvSpPr>
            <a:spLocks noGrp="1"/>
          </p:cNvSpPr>
          <p:nvPr>
            <p:ph idx="1"/>
          </p:nvPr>
        </p:nvSpPr>
        <p:spPr/>
        <p:txBody>
          <a:bodyPr/>
          <a:lstStyle/>
          <a:p>
            <a:r>
              <a:rPr lang="en-IN" u="sng" smtClean="0"/>
              <a:t>Home.aspx</a:t>
            </a:r>
          </a:p>
          <a:p>
            <a:pPr marL="457200" lvl="1" indent="0">
              <a:buNone/>
            </a:pPr>
            <a:r>
              <a:rPr lang="en-IN"/>
              <a:t>	</a:t>
            </a:r>
            <a:r>
              <a:rPr lang="en-IN" sz="1800" smtClean="0"/>
              <a:t>It contains table which displays all the events(Upcoming,Ongoing and Resulted).User can enter into new event,view his created team in ongoing events and also view results for his participated events.</a:t>
            </a:r>
            <a:endParaRPr lang="en-IN"/>
          </a:p>
          <a:p>
            <a:r>
              <a:rPr lang="en-IN" u="sng" smtClean="0"/>
              <a:t>Home.aspx.cs</a:t>
            </a:r>
            <a:endParaRPr lang="en-IN" u="sng" smtClean="0"/>
          </a:p>
          <a:p>
            <a:pPr marL="0" indent="0">
              <a:buNone/>
            </a:pPr>
            <a:r>
              <a:rPr lang="en-IN"/>
              <a:t>	</a:t>
            </a:r>
            <a:r>
              <a:rPr lang="en-IN" smtClean="0"/>
              <a:t>	It contains code for retrieving values from database for all the events.</a:t>
            </a:r>
          </a:p>
          <a:p>
            <a:pPr marL="0" indent="0">
              <a:buNone/>
            </a:pPr>
            <a:endParaRPr lang="en-IN"/>
          </a:p>
        </p:txBody>
      </p:sp>
    </p:spTree>
    <p:extLst>
      <p:ext uri="{BB962C8B-B14F-4D97-AF65-F5344CB8AC3E}">
        <p14:creationId xmlns:p14="http://schemas.microsoft.com/office/powerpoint/2010/main" val="22986647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Description of design Pages</a:t>
            </a:r>
          </a:p>
        </p:txBody>
      </p:sp>
      <p:sp>
        <p:nvSpPr>
          <p:cNvPr id="3" name="Content Placeholder 2"/>
          <p:cNvSpPr>
            <a:spLocks noGrp="1"/>
          </p:cNvSpPr>
          <p:nvPr>
            <p:ph idx="1"/>
          </p:nvPr>
        </p:nvSpPr>
        <p:spPr/>
        <p:txBody>
          <a:bodyPr/>
          <a:lstStyle/>
          <a:p>
            <a:r>
              <a:rPr lang="en-IN" u="sng" smtClean="0"/>
              <a:t>Team.aspx</a:t>
            </a:r>
            <a:endParaRPr lang="en-IN" u="sng"/>
          </a:p>
          <a:p>
            <a:pPr marL="914400" lvl="2" indent="0">
              <a:buNone/>
            </a:pPr>
            <a:r>
              <a:rPr lang="en-IN" sz="1800" smtClean="0"/>
              <a:t>It contains team details,all the players available for the event and selection of star players.Also it includes selected players if any by the user.Also it validates the team as the user selects.</a:t>
            </a:r>
          </a:p>
          <a:p>
            <a:r>
              <a:rPr lang="en-IN" u="sng" smtClean="0"/>
              <a:t>Team.aspx.cs</a:t>
            </a:r>
          </a:p>
          <a:p>
            <a:pPr marL="914400" lvl="2" indent="0">
              <a:buNone/>
            </a:pPr>
            <a:r>
              <a:rPr lang="en-IN" sz="1800" smtClean="0"/>
              <a:t>It contains the code for entering selected player in the database,</a:t>
            </a:r>
          </a:p>
          <a:p>
            <a:pPr marL="914400" lvl="2" indent="0">
              <a:buNone/>
            </a:pPr>
            <a:r>
              <a:rPr lang="en-IN" sz="1800" smtClean="0"/>
              <a:t>Code to remove player if cancelled by the user and conditions to check the validation of the selected team.</a:t>
            </a:r>
            <a:endParaRPr lang="en-IN" sz="1800"/>
          </a:p>
        </p:txBody>
      </p:sp>
    </p:spTree>
    <p:extLst>
      <p:ext uri="{BB962C8B-B14F-4D97-AF65-F5344CB8AC3E}">
        <p14:creationId xmlns:p14="http://schemas.microsoft.com/office/powerpoint/2010/main" val="39124454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Description of design Pages</a:t>
            </a:r>
          </a:p>
        </p:txBody>
      </p:sp>
      <p:sp>
        <p:nvSpPr>
          <p:cNvPr id="3" name="Content Placeholder 2"/>
          <p:cNvSpPr>
            <a:spLocks noGrp="1"/>
          </p:cNvSpPr>
          <p:nvPr>
            <p:ph idx="1"/>
          </p:nvPr>
        </p:nvSpPr>
        <p:spPr>
          <a:xfrm>
            <a:off x="1154954" y="2124891"/>
            <a:ext cx="8825659" cy="4450079"/>
          </a:xfrm>
        </p:spPr>
        <p:txBody>
          <a:bodyPr>
            <a:normAutofit fontScale="92500"/>
          </a:bodyPr>
          <a:lstStyle/>
          <a:p>
            <a:r>
              <a:rPr lang="en-IN" u="sng" smtClean="0"/>
              <a:t>View.aspx</a:t>
            </a:r>
          </a:p>
          <a:p>
            <a:pPr marL="0" indent="0">
              <a:buNone/>
            </a:pPr>
            <a:r>
              <a:rPr lang="en-IN" smtClean="0"/>
              <a:t>		It displays the team selected by the user from team.aspx .It also contains delete and edit options to manage the team.It contains link to cricbuzz to view live scores for the event.</a:t>
            </a:r>
          </a:p>
          <a:p>
            <a:r>
              <a:rPr lang="en-IN" u="sng" smtClean="0"/>
              <a:t>View.aspx.cs</a:t>
            </a:r>
          </a:p>
          <a:p>
            <a:pPr marL="914400" lvl="2" indent="0">
              <a:buNone/>
            </a:pPr>
            <a:r>
              <a:rPr lang="en-IN" sz="1800" smtClean="0"/>
              <a:t>It contains code to retrieve team of that user from yhe database.If edit button is clicked, user is redirected to team.aspx to make changes.If delete button clicked to delete.aspx where team is deleted.</a:t>
            </a:r>
          </a:p>
          <a:p>
            <a:r>
              <a:rPr lang="en-IN" u="sng" smtClean="0"/>
              <a:t>Delete.aspx</a:t>
            </a:r>
          </a:p>
          <a:p>
            <a:pPr marL="914400" lvl="2" indent="0">
              <a:buNone/>
            </a:pPr>
            <a:r>
              <a:rPr lang="en-IN" sz="1800" smtClean="0"/>
              <a:t>It displays label that the team is deleted.</a:t>
            </a:r>
          </a:p>
          <a:p>
            <a:r>
              <a:rPr lang="en-IN" u="sng" smtClean="0"/>
              <a:t>Delete.aspx.cs</a:t>
            </a:r>
          </a:p>
          <a:p>
            <a:pPr marL="457200" lvl="1" indent="0">
              <a:buNone/>
            </a:pPr>
            <a:r>
              <a:rPr lang="en-IN" sz="2000"/>
              <a:t>	</a:t>
            </a:r>
            <a:r>
              <a:rPr lang="en-IN" sz="1800" smtClean="0"/>
              <a:t>It contains code which deletes the team and button to redirect user to home page.</a:t>
            </a:r>
            <a:endParaRPr lang="en-IN" sz="2000" smtClean="0"/>
          </a:p>
          <a:p>
            <a:pPr marL="914400" lvl="2" indent="0">
              <a:buNone/>
            </a:pPr>
            <a:endParaRPr lang="en-IN" sz="1800"/>
          </a:p>
        </p:txBody>
      </p:sp>
    </p:spTree>
    <p:extLst>
      <p:ext uri="{BB962C8B-B14F-4D97-AF65-F5344CB8AC3E}">
        <p14:creationId xmlns:p14="http://schemas.microsoft.com/office/powerpoint/2010/main" val="26880761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Description of design Pages</a:t>
            </a:r>
          </a:p>
        </p:txBody>
      </p:sp>
      <p:sp>
        <p:nvSpPr>
          <p:cNvPr id="3" name="Content Placeholder 2"/>
          <p:cNvSpPr>
            <a:spLocks noGrp="1"/>
          </p:cNvSpPr>
          <p:nvPr>
            <p:ph idx="1"/>
          </p:nvPr>
        </p:nvSpPr>
        <p:spPr/>
        <p:txBody>
          <a:bodyPr/>
          <a:lstStyle/>
          <a:p>
            <a:r>
              <a:rPr lang="en-IN" u="sng" smtClean="0"/>
              <a:t>Result.aspx</a:t>
            </a:r>
          </a:p>
          <a:p>
            <a:pPr marL="457200" lvl="1" indent="0">
              <a:buNone/>
            </a:pPr>
            <a:r>
              <a:rPr lang="en-IN" smtClean="0"/>
              <a:t>	</a:t>
            </a:r>
            <a:r>
              <a:rPr lang="en-IN" sz="1800" smtClean="0"/>
              <a:t>It contains user’s selected players with respecyive points when results are generated by admin.It also contains buttin to allow user to see top results.It also displays user’s total points and rank.</a:t>
            </a:r>
          </a:p>
          <a:p>
            <a:r>
              <a:rPr lang="en-IN" u="sng" smtClean="0"/>
              <a:t>Result.aspx.cs</a:t>
            </a:r>
          </a:p>
          <a:p>
            <a:pPr marL="0" indent="0">
              <a:buNone/>
            </a:pPr>
            <a:r>
              <a:rPr lang="en-IN" i="1"/>
              <a:t>	</a:t>
            </a:r>
            <a:r>
              <a:rPr lang="en-IN" i="1" smtClean="0"/>
              <a:t>	</a:t>
            </a:r>
            <a:r>
              <a:rPr lang="en-IN" smtClean="0"/>
              <a:t>It contains code to for displaying results from the database from the selected event. </a:t>
            </a:r>
            <a:endParaRPr lang="en-IN" i="1" smtClean="0"/>
          </a:p>
        </p:txBody>
      </p:sp>
    </p:spTree>
    <p:extLst>
      <p:ext uri="{BB962C8B-B14F-4D97-AF65-F5344CB8AC3E}">
        <p14:creationId xmlns:p14="http://schemas.microsoft.com/office/powerpoint/2010/main" val="23775405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246</TotalTime>
  <Words>475</Words>
  <Application>Microsoft Office PowerPoint</Application>
  <PresentationFormat>Widescreen</PresentationFormat>
  <Paragraphs>124</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Century Gothic</vt:lpstr>
      <vt:lpstr>Wingdings 3</vt:lpstr>
      <vt:lpstr>Ion Boardroom</vt:lpstr>
      <vt:lpstr>Online Betting System </vt:lpstr>
      <vt:lpstr>Brief Defination </vt:lpstr>
      <vt:lpstr>Database Design</vt:lpstr>
      <vt:lpstr>Description of design Pages </vt:lpstr>
      <vt:lpstr>Description of design Pages</vt:lpstr>
      <vt:lpstr>Description of design Pages</vt:lpstr>
      <vt:lpstr>Description of design Pages</vt:lpstr>
      <vt:lpstr>Description of design Pages</vt:lpstr>
      <vt:lpstr>Description of design Pages</vt:lpstr>
      <vt:lpstr>Description of design Pages Admin Pages</vt:lpstr>
      <vt:lpstr>Description of design Pages Admin Pages</vt:lpstr>
      <vt:lpstr>Description of design Pages Admin Pages</vt:lpstr>
      <vt:lpstr>Description of design Pages Admin Pages</vt:lpstr>
      <vt:lpstr>Description of design Pages Class Files</vt:lpstr>
      <vt:lpstr>Secuity Aspects Authentication &amp; Authorization</vt:lpstr>
      <vt:lpstr>Output Screenshots Login page</vt:lpstr>
      <vt:lpstr>Output Description Admin Home</vt:lpstr>
      <vt:lpstr>Output Description Admin – Players.aspx</vt:lpstr>
      <vt:lpstr>Output Description Admin – Players.aspx(Cont.)</vt:lpstr>
      <vt:lpstr>Output Description Admin Home (After submitting players)</vt:lpstr>
      <vt:lpstr>Output Description SignUp</vt:lpstr>
      <vt:lpstr>Output Description Extra Details</vt:lpstr>
      <vt:lpstr>Output Description User Home</vt:lpstr>
      <vt:lpstr>Output Description Team (1)</vt:lpstr>
      <vt:lpstr>Output Description Team (2)</vt:lpstr>
      <vt:lpstr>Output Description Team (3)</vt:lpstr>
      <vt:lpstr>Output Description User-View</vt:lpstr>
      <vt:lpstr>Output Description After Creating Team and Event is locked</vt:lpstr>
      <vt:lpstr>Output Description Admin– Points(1)</vt:lpstr>
      <vt:lpstr>Output Description Admin– Points(2)</vt:lpstr>
      <vt:lpstr>Output Description Admin– CalcResult</vt:lpstr>
      <vt:lpstr>Output Description User – Result(1)</vt:lpstr>
      <vt:lpstr>Output Description User – Result(2)</vt:lpstr>
      <vt:lpstr>THANK YOU  From-Dhruvit Parekh ce 82 Prashit Patel ce 90 Vasu Patel ce 93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Betting System</dc:title>
  <dc:creator>Prashit Patel</dc:creator>
  <cp:lastModifiedBy>Prashit Patel</cp:lastModifiedBy>
  <cp:revision>24</cp:revision>
  <dcterms:created xsi:type="dcterms:W3CDTF">2017-11-08T13:02:53Z</dcterms:created>
  <dcterms:modified xsi:type="dcterms:W3CDTF">2017-11-09T04:34:10Z</dcterms:modified>
</cp:coreProperties>
</file>